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>
      <p:cViewPr>
        <p:scale>
          <a:sx n="47" d="100"/>
          <a:sy n="47" d="100"/>
        </p:scale>
        <p:origin x="-115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17.6.2012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Biofuels</a:t>
            </a:r>
            <a:r>
              <a:rPr lang="cs-CZ" dirty="0" smtClean="0"/>
              <a:t> – Are </a:t>
            </a:r>
            <a:r>
              <a:rPr lang="cs-CZ" dirty="0" err="1" smtClean="0"/>
              <a:t>they</a:t>
            </a:r>
            <a:r>
              <a:rPr lang="cs-CZ" dirty="0" smtClean="0"/>
              <a:t> a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solution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Patrick</a:t>
            </a:r>
            <a:r>
              <a:rPr lang="cs-CZ" dirty="0" smtClean="0"/>
              <a:t> </a:t>
            </a:r>
            <a:r>
              <a:rPr lang="cs-CZ" dirty="0" err="1" smtClean="0"/>
              <a:t>Reiter</a:t>
            </a:r>
            <a:r>
              <a:rPr lang="cs-CZ" dirty="0" smtClean="0"/>
              <a:t> &amp; Tereza Voborníková</a:t>
            </a:r>
            <a:endParaRPr lang="cs-CZ" dirty="0"/>
          </a:p>
        </p:txBody>
      </p:sp>
      <p:pic>
        <p:nvPicPr>
          <p:cNvPr id="13316" name="Picture 4" descr="http://media.novinky.cz/029/130291-top_foto1-72hc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861048"/>
            <a:ext cx="8208912" cy="278740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US" dirty="0" smtClean="0"/>
              <a:t>Why?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565528"/>
          </a:xfrm>
        </p:spPr>
        <p:txBody>
          <a:bodyPr/>
          <a:lstStyle/>
          <a:p>
            <a:r>
              <a:rPr lang="en-US" dirty="0" smtClean="0"/>
              <a:t>Lack of fossil fuels</a:t>
            </a:r>
            <a:endParaRPr lang="cs-CZ" dirty="0" smtClean="0"/>
          </a:p>
          <a:p>
            <a:r>
              <a:rPr lang="en-US" dirty="0" smtClean="0"/>
              <a:t>Increasing human population on the earth</a:t>
            </a:r>
          </a:p>
          <a:p>
            <a:r>
              <a:rPr lang="en-US" dirty="0" smtClean="0"/>
              <a:t>Environment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7410" name="Picture 2" descr="http://t0.gstatic.com/images?q=tbn:ANd9GcSo_SUq3bC9pvzUQimt2Sy-lzp4OZm3PcXqCVWsLdbm3TSkitO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501008"/>
            <a:ext cx="7992888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err="1" smtClean="0"/>
              <a:t>biofuels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condition classification</a:t>
            </a:r>
            <a:r>
              <a:rPr lang="cs-CZ" dirty="0" smtClean="0"/>
              <a:t> </a:t>
            </a:r>
            <a:r>
              <a:rPr lang="en-US" dirty="0" smtClean="0"/>
              <a:t>(liquid, solid, gaseous)</a:t>
            </a:r>
          </a:p>
          <a:p>
            <a:r>
              <a:rPr lang="en-US" dirty="0" smtClean="0"/>
              <a:t>Classification according to generation of </a:t>
            </a:r>
            <a:r>
              <a:rPr lang="en-US" dirty="0" err="1" smtClean="0"/>
              <a:t>biofuel</a:t>
            </a:r>
            <a:r>
              <a:rPr lang="en-US" dirty="0" smtClean="0"/>
              <a:t> (first, second)</a:t>
            </a:r>
          </a:p>
          <a:p>
            <a:r>
              <a:rPr lang="en-US" dirty="0" smtClean="0"/>
              <a:t>Classification according to directive 2003/30/ES (</a:t>
            </a:r>
            <a:r>
              <a:rPr lang="en-US" dirty="0" err="1" smtClean="0"/>
              <a:t>Bioethanol</a:t>
            </a:r>
            <a:r>
              <a:rPr lang="en-US" dirty="0" smtClean="0"/>
              <a:t>, Biodiesel, Biogas, Bio-ETBE, Bio- METBE, </a:t>
            </a:r>
            <a:r>
              <a:rPr lang="en-US" dirty="0" err="1" smtClean="0"/>
              <a:t>Biohydrogen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Austria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Biogas/Bioethanol in heating </a:t>
            </a:r>
            <a:r>
              <a:rPr lang="en-US" dirty="0" smtClean="0"/>
              <a:t>house systems </a:t>
            </a:r>
            <a:endParaRPr lang="en-US" dirty="0" smtClean="0"/>
          </a:p>
          <a:p>
            <a:r>
              <a:rPr lang="en-US" dirty="0" smtClean="0"/>
              <a:t>Biogas plant in </a:t>
            </a:r>
            <a:r>
              <a:rPr lang="en-US" dirty="0" err="1" smtClean="0"/>
              <a:t>Agrana</a:t>
            </a:r>
            <a:r>
              <a:rPr lang="en-US" dirty="0" smtClean="0"/>
              <a:t>  </a:t>
            </a:r>
          </a:p>
          <a:p>
            <a:r>
              <a:rPr lang="en-US" dirty="0" smtClean="0"/>
              <a:t>Biodiesel </a:t>
            </a:r>
            <a:r>
              <a:rPr lang="en-US" dirty="0" smtClean="0"/>
              <a:t>in </a:t>
            </a:r>
            <a:r>
              <a:rPr lang="en-US" dirty="0" smtClean="0"/>
              <a:t>transport</a:t>
            </a:r>
          </a:p>
          <a:p>
            <a:r>
              <a:rPr lang="en-US" dirty="0" smtClean="0"/>
              <a:t>Main biodiesel production </a:t>
            </a:r>
          </a:p>
          <a:p>
            <a:r>
              <a:rPr lang="en-US" dirty="0" smtClean="0"/>
              <a:t>Rapeseed and sunflower</a:t>
            </a:r>
          </a:p>
          <a:p>
            <a:r>
              <a:rPr lang="en-US" dirty="0" smtClean="0"/>
              <a:t>Biodiesel Production capacity over 500.000 tons per year</a:t>
            </a:r>
            <a:endParaRPr lang="en-US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9458" name="AutoShape 2" descr="data:image/jpeg;base64,/9j/4AAQSkZJRgABAQAAAQABAAD/2wCEAAkGBhQSEBQUEhQUFBQUEBQUEhUVFBQUFRQUFRQVFBQVFBUXHCYeGBkjGRQUHy8gJCcpLCwsFR4xNTAqNSYuLSkBCQoKDgwOGg8PGCwlHyUtKSwsKSosNCwsMiksKSwsLCwpKSwtKS4pLCkpLCkpKSkpKSksLyksLCwpLCwsLCwpLP/AABEIAHQAoAMBIgACEQEDEQH/xAAcAAAABwEBAAAAAAAAAAAAAAAAAQIDBAUHBgj/xABBEAABBAACBQgGBwcFAQAAAAABAAIDEQQhBRIxQVEGB2FxgZGxwRMiMkKh0RQkUmJzo7IWIzNEgpLwNHKTpNIV/8QAGwEAAgMBAQEAAAAAAAAAAAAAAgQAAwUBBgf/xAAwEQACAgECBAMHBAMBAAAAAAAAAQIDEQQhBRIxQVKRoQYiMjNRceEVYYHRFlPBE//aAAwDAQACEQMRAD8A4SkdI6TuGeGuBc3WFHK6zIIB7DRrfS9O9lk8wt2M0hSt8XommkMD5DHRe6vtPdGMmjiB3qrcwg0cjwOR7iq6rFZHIdlbg8CaVnBoXWZra27YAoDG5ruNBtDovZqhll8UNs3FbFunrU28nDvgIJHBN0uj0topxcSciQqN2GI3I4TUkBZU4sYpOMhJ6uKW2BWTAXaoFHVoUN67KWCQrz1IuG0OX0A5tnip/wCyMnXwpW+j8KG7QLJz39S6HBxDIbClJ3yXQdhpoPqZnjdHOidTgcuhRgyzQWrY7QDZR63rKqPJqOMucQBwHBFHUprcCej32exxX/yXaoNjNQnNoro9IYzJwaKaTQ42Fz0jfimK5N9Ra6EY9BFIkpFSsKAkSVSKlDoukYCX6NGGqNkSOoxziMNjqsfuohll/NyHxCmciuW7Jaw+NDXH2Y5ZA1wduDZNbY7g7fvzzMPSTfq2N/DiP/beuEZk5ZtMFOOGak5uLyegJuQGDkz9FqHjGS3vbs+CT+xpj/hODhwPqnvGXguZ5ueX1auFxTuDYZXHsEbye4O7DuWoApW3/wBK3yyY1VyTWYoz7GaDl1xrQvoHaBrDvFqn0vo1jb1gR2V4rWC1MYmPLbfXmuRuaClWmYTioG+6rLkxo3Xkzuugea0/EaPid7UUZvjGz5JOF0ZFH/DjYy9uqKTEtR7uMFEafeyVWH0CGkUFPGimijWasgQE+wAjIeKVcmxpYRVjCgZrjeWOlRGdUbSNgXd46FxadStasgTXxWUco9CYwyF8sEh+80ekbXWy6V9EU5bso1E3GOxTYzSIdWWar5HWb4pyWMg04UeBFHuKbIWtFJdDGnJy6iKQpKpFSMrE0glUipQhe6PwOv6p7/JWOI5PN1chWWfX0KzwuifR57ybUrWByKz5WNvY1o1JLcp9MR1hcZW0xs6qbinfNZ9MM7Wj6RbrYXH/AHRIB1NkD1nLswg0z2JetyQJcgtU5u+cK9XDYp2eTYZXHsEch+Ad2HcVkmHdYopYNJ2yqNscMUhY65ZR6kITMxWcc3nORrBuGxbs8mxSuO3cGSE79wd2HitIkasWyuVcuWRrQsU1lFdKM0kJeJ2pjWXOx3uCV6k4N6hk2nYH0UXY53LCQZJguUhhsJh0frUEKOsZni1trdYfeAd4qsn5KYZ9l8EWfBgB720rstDek/BMyu4o1JroC4J9UZ3y35JYeGB0sDCwtexpAcS06xo5Out2xcBqrY+WUOto/EdDGnukaaWQ0tTTTco7mXqoJS2GtVJ1U9SLVTIpgvH6deTdmuCL6cXe0T3quASgqXBDasl3OkgbrMx7eOGnPdRtZeXEHtWm6KNzYpn2sLiP0X5LNpW5diVojsNWvcOObO1PoEKoYVYYaTcm65dhWyPcdDSFpXIXnH1A2DFutgyjlOZZwbJvLeDt2/LZmxSozSO2uNscSArslB5R6KxLgcxRsWKNijsN8FBeVlPJ/lzJhgI3XJCD7N+tHx1Cd33TlwpaFozT0c7Q+N4c08BmDwI909BWVZRKvqaVdqs6FrHF/gUhrVDZOpMMwKoL8E2B6ckcQesKM1SgLCEgy4pl21SzGkSRruSYKjT0GvgsQ3eYJCBxoF3ksVpb42DWJbue1zT/AFNLfNYQ6OsuGXdktDSS6oQ1cejGqRUl6qFJ4SwPUjpKpGWoWWpF7oD/AFsg4wzj8tyzzENyHUPBaHyeP11/4c4/Kes9m9kdQ8Etp1t/C/6X3dUV7TmpLH52orzmnGPRLZnZLKLK7CQJa2pGHfuTj4UV2rqpWZst0nDr9XLlqjn9+3mOB1p7ROlZsLJrxO1SRTmkBzXDg4HLzTMeWxHI215/VcWlb7tawvU9roPZmuj37nzP6dvydJDzlYobRE7rYR+khT4OdWQe1Aw/7Xub4grhiElZq1Ni7mrPhmml1gjSY+eCv5Y/8w/8KQ3nm4YYdsx8mLLkoFdeqs+oEeE6TweppUvO9P7sELesyO8woUvOrjDs9C3qjvxJXDRykJ70oPQheos+ozHhmlXStHWN5z8c02HxnO6MTa+CqpZtdxeaBc4uIGQtxJNDhZVQrDCSW3qyWpwu+Tu5ZPqjz/tFoK4aZWVxSafb6McISaThCKl6U8APAIyEqkKXAy15Pn66T0S31eifa4F2wdS77k+frUp4RTn8ty4JuYFcB4JSmyMIuUnhY/sbdFl01CtZf7fwVmJFFKgaaUiWCjZzP+bAktWTqeI821Xmeo0nBOXD1Hl/Y9A6lMaVXWpMMyx5tyeWeq0/LBcsVgcR6yIlFaowPqQrJJLELQBXTjwxBCJO2iLQoA4iAUYkStVEGqEw0GJFP0VLbnDovuNeagail6Kb+9/oPl50ndA8aiP3MzjMXLQ2J/QtiEmk7SIhezPlI7SOkqkdLgYeGncx8rmkg25tjg71SO61EGAj+w1SW+/0yu+GQ8SjpLUwjKtcyyMO2dc3ySa+zwRHaNjPuD4qPLoCI7AWnoPkVZ0hSJ6aqXWK8g463UReVY/M52bk68eyQ7r9U/JQpNGSt2sd2C/BdhSFJKfC6pfDlGnVx7UQ+JJnIsJ3h3cU4IydxPYV1YS2upLPg68foaMfaeaXy/X8HJfRnfZd/afkj+iO+y7+13yXXDEu4lH9JPEof0deL0C/yiX+v1/BxxiI49xSBEScgT2FdrJiLTRKi4OvH6BS9qG18r1/ByQgcPdPcUGwOJoNcewrq0LRfo8fH6AP2pnjateZzR0dL9g/D5qRozDPbJ6zSAWkX3HyV2UkhM1cMrqmpxb2ENTx+/UVSqnFYf3G6QpLpFS1Dzo9SCCCh0bh978R/wCopwIIKmj5aLLPiYKQQQVxWHSFIkFCB0jRIKEAlUggodCQKJBQgSCCChwJEUEFCBUipBBQh//Z"/>
          <p:cNvSpPr>
            <a:spLocks noChangeAspect="1" noChangeArrowheads="1"/>
          </p:cNvSpPr>
          <p:nvPr/>
        </p:nvSpPr>
        <p:spPr bwMode="auto">
          <a:xfrm>
            <a:off x="63500" y="-538163"/>
            <a:ext cx="1524000" cy="1104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9460" name="Picture 4" descr="http://t1.gstatic.com/images?q=tbn:ANd9GcRtm9rjN409XdXRb2QojmqHhxY-leTuhuD13nQI5Z3wBPXARUXIa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564904"/>
            <a:ext cx="2943225" cy="1552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Czech Republic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096344"/>
          </a:xfrm>
        </p:spPr>
        <p:txBody>
          <a:bodyPr/>
          <a:lstStyle/>
          <a:p>
            <a:r>
              <a:rPr lang="en-US" dirty="0" smtClean="0"/>
              <a:t>Use in transport</a:t>
            </a:r>
          </a:p>
          <a:p>
            <a:r>
              <a:rPr lang="en-US" dirty="0" smtClean="0"/>
              <a:t>Main biodiesel made of rape seed</a:t>
            </a:r>
          </a:p>
          <a:p>
            <a:r>
              <a:rPr lang="en-US" dirty="0" smtClean="0"/>
              <a:t>Great conditions</a:t>
            </a:r>
          </a:p>
          <a:p>
            <a:r>
              <a:rPr lang="en-US" dirty="0" smtClean="0"/>
              <a:t>No ecological problems x „yellow avalanche“</a:t>
            </a:r>
          </a:p>
          <a:p>
            <a:r>
              <a:rPr lang="en-US" dirty="0" smtClean="0"/>
              <a:t>3 main producers</a:t>
            </a:r>
          </a:p>
          <a:p>
            <a:r>
              <a:rPr lang="en-US" dirty="0" smtClean="0"/>
              <a:t>No state support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18434" name="AutoShape 2" descr="data:image/jpeg;base64,/9j/4AAQSkZJRgABAQAAAQABAAD/2wCEAAkGBhQSEBQUEhQUFBQUEBQUEhUVFBQUFRQUFRQVFBQVFBUXHCYeGBkjGRQUHy8gJCcpLCwsFR4xNTAqNSYuLSkBCQoKDgwOGg8PGCwlHyUtKSwsKSosNCwsMiksKSwsLCwpKSwtKS4pLCkpLCkpKSkpKSksLyksLCwpLCwsLCwpLP/AABEIAHQAoAMBIgACEQEDEQH/xAAcAAAABwEBAAAAAAAAAAAAAAAAAQIDBAUHBgj/xABBEAABBAACBQgGBwcFAQAAAAABAAIDEQQhBRIxQVEGB2FxgZGxwRMiMkKh0RQkUmJzo7IWIzNEgpLwNHKTpNIV/8QAGwEAAgMBAQEAAAAAAAAAAAAAAgQAAwUBBgf/xAAwEQACAgECBAMHBAMBAAAAAAAAAQIDEQQhBRIxQVKRoQYiMjNRceEVYYHRFlPBE//aAAwDAQACEQMRAD8A4SkdI6TuGeGuBc3WFHK6zIIB7DRrfS9O9lk8wt2M0hSt8XommkMD5DHRe6vtPdGMmjiB3qrcwg0cjwOR7iq6rFZHIdlbg8CaVnBoXWZra27YAoDG5ruNBtDovZqhll8UNs3FbFunrU28nDvgIJHBN0uj0topxcSciQqN2GI3I4TUkBZU4sYpOMhJ6uKW2BWTAXaoFHVoUN67KWCQrz1IuG0OX0A5tnip/wCyMnXwpW+j8KG7QLJz39S6HBxDIbClJ3yXQdhpoPqZnjdHOidTgcuhRgyzQWrY7QDZR63rKqPJqOMucQBwHBFHUprcCej32exxX/yXaoNjNQnNoro9IYzJwaKaTQ42Fz0jfimK5N9Ra6EY9BFIkpFSsKAkSVSKlDoukYCX6NGGqNkSOoxziMNjqsfuohll/NyHxCmciuW7Jaw+NDXH2Y5ZA1wduDZNbY7g7fvzzMPSTfq2N/DiP/beuEZk5ZtMFOOGak5uLyegJuQGDkz9FqHjGS3vbs+CT+xpj/hODhwPqnvGXguZ5ueX1auFxTuDYZXHsEbye4O7DuWoApW3/wBK3yyY1VyTWYoz7GaDl1xrQvoHaBrDvFqn0vo1jb1gR2V4rWC1MYmPLbfXmuRuaClWmYTioG+6rLkxo3Xkzuugea0/EaPid7UUZvjGz5JOF0ZFH/DjYy9uqKTEtR7uMFEafeyVWH0CGkUFPGimijWasgQE+wAjIeKVcmxpYRVjCgZrjeWOlRGdUbSNgXd46FxadStasgTXxWUco9CYwyF8sEh+80ekbXWy6V9EU5bso1E3GOxTYzSIdWWar5HWb4pyWMg04UeBFHuKbIWtFJdDGnJy6iKQpKpFSMrE0glUipQhe6PwOv6p7/JWOI5PN1chWWfX0KzwuifR57ybUrWByKz5WNvY1o1JLcp9MR1hcZW0xs6qbinfNZ9MM7Wj6RbrYXH/AHRIB1NkD1nLswg0z2JetyQJcgtU5u+cK9XDYp2eTYZXHsEch+Ad2HcVkmHdYopYNJ2yqNscMUhY65ZR6kITMxWcc3nORrBuGxbs8mxSuO3cGSE79wd2HitIkasWyuVcuWRrQsU1lFdKM0kJeJ2pjWXOx3uCV6k4N6hk2nYH0UXY53LCQZJguUhhsJh0frUEKOsZni1trdYfeAd4qsn5KYZ9l8EWfBgB720rstDek/BMyu4o1JroC4J9UZ3y35JYeGB0sDCwtexpAcS06xo5Out2xcBqrY+WUOto/EdDGnukaaWQ0tTTTco7mXqoJS2GtVJ1U9SLVTIpgvH6deTdmuCL6cXe0T3quASgqXBDasl3OkgbrMx7eOGnPdRtZeXEHtWm6KNzYpn2sLiP0X5LNpW5diVojsNWvcOObO1PoEKoYVYYaTcm65dhWyPcdDSFpXIXnH1A2DFutgyjlOZZwbJvLeDt2/LZmxSozSO2uNscSArslB5R6KxLgcxRsWKNijsN8FBeVlPJ/lzJhgI3XJCD7N+tHx1Cd33TlwpaFozT0c7Q+N4c08BmDwI909BWVZRKvqaVdqs6FrHF/gUhrVDZOpMMwKoL8E2B6ckcQesKM1SgLCEgy4pl21SzGkSRruSYKjT0GvgsQ3eYJCBxoF3ksVpb42DWJbue1zT/AFNLfNYQ6OsuGXdktDSS6oQ1cejGqRUl6qFJ4SwPUjpKpGWoWWpF7oD/AFsg4wzj8tyzzENyHUPBaHyeP11/4c4/Kes9m9kdQ8Etp1t/C/6X3dUV7TmpLH52orzmnGPRLZnZLKLK7CQJa2pGHfuTj4UV2rqpWZst0nDr9XLlqjn9+3mOB1p7ROlZsLJrxO1SRTmkBzXDg4HLzTMeWxHI215/VcWlb7tawvU9roPZmuj37nzP6dvydJDzlYobRE7rYR+khT4OdWQe1Aw/7Xub4grhiElZq1Ni7mrPhmml1gjSY+eCv5Y/8w/8KQ3nm4YYdsx8mLLkoFdeqs+oEeE6TweppUvO9P7sELesyO8woUvOrjDs9C3qjvxJXDRykJ70oPQheos+ozHhmlXStHWN5z8c02HxnO6MTa+CqpZtdxeaBc4uIGQtxJNDhZVQrDCSW3qyWpwu+Tu5ZPqjz/tFoK4aZWVxSafb6McISaThCKl6U8APAIyEqkKXAy15Pn66T0S31eifa4F2wdS77k+frUp4RTn8ty4JuYFcB4JSmyMIuUnhY/sbdFl01CtZf7fwVmJFFKgaaUiWCjZzP+bAktWTqeI821Xmeo0nBOXD1Hl/Y9A6lMaVXWpMMyx5tyeWeq0/LBcsVgcR6yIlFaowPqQrJJLELQBXTjwxBCJO2iLQoA4iAUYkStVEGqEw0GJFP0VLbnDovuNeagail6Kb+9/oPl50ndA8aiP3MzjMXLQ2J/QtiEmk7SIhezPlI7SOkqkdLgYeGncx8rmkg25tjg71SO61EGAj+w1SW+/0yu+GQ8SjpLUwjKtcyyMO2dc3ySa+zwRHaNjPuD4qPLoCI7AWnoPkVZ0hSJ6aqXWK8g463UReVY/M52bk68eyQ7r9U/JQpNGSt2sd2C/BdhSFJKfC6pfDlGnVx7UQ+JJnIsJ3h3cU4IydxPYV1YS2upLPg68foaMfaeaXy/X8HJfRnfZd/afkj+iO+y7+13yXXDEu4lH9JPEof0deL0C/yiX+v1/BxxiI49xSBEScgT2FdrJiLTRKi4OvH6BS9qG18r1/ByQgcPdPcUGwOJoNcewrq0LRfo8fH6AP2pnjateZzR0dL9g/D5qRozDPbJ6zSAWkX3HyV2UkhM1cMrqmpxb2ENTx+/UVSqnFYf3G6QpLpFS1Dzo9SCCCh0bh978R/wCopwIIKmj5aLLPiYKQQQVxWHSFIkFCB0jRIKEAlUggodCQKJBQgSCCChwJEUEFCBUipBBQh//Z"/>
          <p:cNvSpPr>
            <a:spLocks noChangeAspect="1" noChangeArrowheads="1"/>
          </p:cNvSpPr>
          <p:nvPr/>
        </p:nvSpPr>
        <p:spPr bwMode="auto">
          <a:xfrm>
            <a:off x="63500" y="-522288"/>
            <a:ext cx="1495425" cy="1076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6" name="AutoShape 4" descr="data:image/jpeg;base64,/9j/4AAQSkZJRgABAQAAAQABAAD/2wCEAAkGBhQSEBQUEhQUFBQUEBQUEhUVFBQUFRQUFRQVFBQVFBUXHCYeGBkjGRQUHy8gJCcpLCwsFR4xNTAqNSYuLSkBCQoKDgwOGg8PGCwlHyUtKSwsKSosNCwsMiksKSwsLCwpKSwtKS4pLCkpLCkpKSkpKSksLyksLCwpLCwsLCwpLP/AABEIAHQAoAMBIgACEQEDEQH/xAAcAAAABwEBAAAAAAAAAAAAAAAAAQIDBAUHBgj/xABBEAABBAACBQgGBwcFAQAAAAABAAIDEQQhBRIxQVEGB2FxgZGxwRMiMkKh0RQkUmJzo7IWIzNEgpLwNHKTpNIV/8QAGwEAAgMBAQEAAAAAAAAAAAAAAgQAAwUBBgf/xAAwEQACAgECBAMHBAMBAAAAAAAAAQIDEQQhBRIxQVKRoQYiMjNRceEVYYHRFlPBE//aAAwDAQACEQMRAD8A4SkdI6TuGeGuBc3WFHK6zIIB7DRrfS9O9lk8wt2M0hSt8XommkMD5DHRe6vtPdGMmjiB3qrcwg0cjwOR7iq6rFZHIdlbg8CaVnBoXWZra27YAoDG5ruNBtDovZqhll8UNs3FbFunrU28nDvgIJHBN0uj0topxcSciQqN2GI3I4TUkBZU4sYpOMhJ6uKW2BWTAXaoFHVoUN67KWCQrz1IuG0OX0A5tnip/wCyMnXwpW+j8KG7QLJz39S6HBxDIbClJ3yXQdhpoPqZnjdHOidTgcuhRgyzQWrY7QDZR63rKqPJqOMucQBwHBFHUprcCej32exxX/yXaoNjNQnNoro9IYzJwaKaTQ42Fz0jfimK5N9Ra6EY9BFIkpFSsKAkSVSKlDoukYCX6NGGqNkSOoxziMNjqsfuohll/NyHxCmciuW7Jaw+NDXH2Y5ZA1wduDZNbY7g7fvzzMPSTfq2N/DiP/beuEZk5ZtMFOOGak5uLyegJuQGDkz9FqHjGS3vbs+CT+xpj/hODhwPqnvGXguZ5ueX1auFxTuDYZXHsEbye4O7DuWoApW3/wBK3yyY1VyTWYoz7GaDl1xrQvoHaBrDvFqn0vo1jb1gR2V4rWC1MYmPLbfXmuRuaClWmYTioG+6rLkxo3Xkzuugea0/EaPid7UUZvjGz5JOF0ZFH/DjYy9uqKTEtR7uMFEafeyVWH0CGkUFPGimijWasgQE+wAjIeKVcmxpYRVjCgZrjeWOlRGdUbSNgXd46FxadStasgTXxWUco9CYwyF8sEh+80ekbXWy6V9EU5bso1E3GOxTYzSIdWWar5HWb4pyWMg04UeBFHuKbIWtFJdDGnJy6iKQpKpFSMrE0glUipQhe6PwOv6p7/JWOI5PN1chWWfX0KzwuifR57ybUrWByKz5WNvY1o1JLcp9MR1hcZW0xs6qbinfNZ9MM7Wj6RbrYXH/AHRIB1NkD1nLswg0z2JetyQJcgtU5u+cK9XDYp2eTYZXHsEch+Ad2HcVkmHdYopYNJ2yqNscMUhY65ZR6kITMxWcc3nORrBuGxbs8mxSuO3cGSE79wd2HitIkasWyuVcuWRrQsU1lFdKM0kJeJ2pjWXOx3uCV6k4N6hk2nYH0UXY53LCQZJguUhhsJh0frUEKOsZni1trdYfeAd4qsn5KYZ9l8EWfBgB720rstDek/BMyu4o1JroC4J9UZ3y35JYeGB0sDCwtexpAcS06xo5Out2xcBqrY+WUOto/EdDGnukaaWQ0tTTTco7mXqoJS2GtVJ1U9SLVTIpgvH6deTdmuCL6cXe0T3quASgqXBDasl3OkgbrMx7eOGnPdRtZeXEHtWm6KNzYpn2sLiP0X5LNpW5diVojsNWvcOObO1PoEKoYVYYaTcm65dhWyPcdDSFpXIXnH1A2DFutgyjlOZZwbJvLeDt2/LZmxSozSO2uNscSArslB5R6KxLgcxRsWKNijsN8FBeVlPJ/lzJhgI3XJCD7N+tHx1Cd33TlwpaFozT0c7Q+N4c08BmDwI909BWVZRKvqaVdqs6FrHF/gUhrVDZOpMMwKoL8E2B6ckcQesKM1SgLCEgy4pl21SzGkSRruSYKjT0GvgsQ3eYJCBxoF3ksVpb42DWJbue1zT/AFNLfNYQ6OsuGXdktDSS6oQ1cejGqRUl6qFJ4SwPUjpKpGWoWWpF7oD/AFsg4wzj8tyzzENyHUPBaHyeP11/4c4/Kes9m9kdQ8Etp1t/C/6X3dUV7TmpLH52orzmnGPRLZnZLKLK7CQJa2pGHfuTj4UV2rqpWZst0nDr9XLlqjn9+3mOB1p7ROlZsLJrxO1SRTmkBzXDg4HLzTMeWxHI215/VcWlb7tawvU9roPZmuj37nzP6dvydJDzlYobRE7rYR+khT4OdWQe1Aw/7Xub4grhiElZq1Ni7mrPhmml1gjSY+eCv5Y/8w/8KQ3nm4YYdsx8mLLkoFdeqs+oEeE6TweppUvO9P7sELesyO8woUvOrjDs9C3qjvxJXDRykJ70oPQheos+ozHhmlXStHWN5z8c02HxnO6MTa+CqpZtdxeaBc4uIGQtxJNDhZVQrDCSW3qyWpwu+Tu5ZPqjz/tFoK4aZWVxSafb6McISaThCKl6U8APAIyEqkKXAy15Pn66T0S31eifa4F2wdS77k+frUp4RTn8ty4JuYFcB4JSmyMIuUnhY/sbdFl01CtZf7fwVmJFFKgaaUiWCjZzP+bAktWTqeI821Xmeo0nBOXD1Hl/Y9A6lMaVXWpMMyx5tyeWeq0/LBcsVgcR6yIlFaowPqQrJJLELQBXTjwxBCJO2iLQoA4iAUYkStVEGqEw0GJFP0VLbnDovuNeagail6Kb+9/oPl50ndA8aiP3MzjMXLQ2J/QtiEmk7SIhezPlI7SOkqkdLgYeGncx8rmkg25tjg71SO61EGAj+w1SW+/0yu+GQ8SjpLUwjKtcyyMO2dc3ySa+zwRHaNjPuD4qPLoCI7AWnoPkVZ0hSJ6aqXWK8g463UReVY/M52bk68eyQ7r9U/JQpNGSt2sd2C/BdhSFJKfC6pfDlGnVx7UQ+JJnIsJ3h3cU4IydxPYV1YS2upLPg68foaMfaeaXy/X8HJfRnfZd/afkj+iO+y7+13yXXDEu4lH9JPEof0deL0C/yiX+v1/BxxiI49xSBEScgT2FdrJiLTRKi4OvH6BS9qG18r1/ByQgcPdPcUGwOJoNcewrq0LRfo8fH6AP2pnjateZzR0dL9g/D5qRozDPbJ6zSAWkX3HyV2UkhM1cMrqmpxb2ENTx+/UVSqnFYf3G6QpLpFS1Dzo9SCCCh0bh978R/wCopwIIKmj5aLLPiYKQQQVxWHSFIkFCB0jRIKEAlUggodCQKJBQgSCCChwJEUEFCBUipBBQh//Z"/>
          <p:cNvSpPr>
            <a:spLocks noChangeAspect="1" noChangeArrowheads="1"/>
          </p:cNvSpPr>
          <p:nvPr/>
        </p:nvSpPr>
        <p:spPr bwMode="auto">
          <a:xfrm>
            <a:off x="63500" y="-522288"/>
            <a:ext cx="1495425" cy="1076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8" name="AutoShape 6" descr="data:image/jpeg;base64,/9j/4AAQSkZJRgABAQAAAQABAAD/2wCEAAkGBhQSEBQUEhQUFBQUEBQUEhUVFBQUFRQUFRQVFBQVFBUXHCYeGBkjGRQUHy8gJCcpLCwsFR4xNTAqNSYuLSkBCQoKDgwOGg8PGCwlHyUtKSwsKSosNCwsMiksKSwsLCwpKSwtKS4pLCkpLCkpKSkpKSksLyksLCwpLCwsLCwpLP/AABEIAHQAoAMBIgACEQEDEQH/xAAcAAAABwEBAAAAAAAAAAAAAAAAAQIDBAUHBgj/xABBEAABBAACBQgGBwcFAQAAAAABAAIDEQQhBRIxQVEGB2FxgZGxwRMiMkKh0RQkUmJzo7IWIzNEgpLwNHKTpNIV/8QAGwEAAgMBAQEAAAAAAAAAAAAAAgQAAwUBBgf/xAAwEQACAgECBAMHBAMBAAAAAAAAAQIDEQQhBRIxQVKRoQYiMjNRceEVYYHRFlPBE//aAAwDAQACEQMRAD8A4SkdI6TuGeGuBc3WFHK6zIIB7DRrfS9O9lk8wt2M0hSt8XommkMD5DHRe6vtPdGMmjiB3qrcwg0cjwOR7iq6rFZHIdlbg8CaVnBoXWZra27YAoDG5ruNBtDovZqhll8UNs3FbFunrU28nDvgIJHBN0uj0topxcSciQqN2GI3I4TUkBZU4sYpOMhJ6uKW2BWTAXaoFHVoUN67KWCQrz1IuG0OX0A5tnip/wCyMnXwpW+j8KG7QLJz39S6HBxDIbClJ3yXQdhpoPqZnjdHOidTgcuhRgyzQWrY7QDZR63rKqPJqOMucQBwHBFHUprcCej32exxX/yXaoNjNQnNoro9IYzJwaKaTQ42Fz0jfimK5N9Ra6EY9BFIkpFSsKAkSVSKlDoukYCX6NGGqNkSOoxziMNjqsfuohll/NyHxCmciuW7Jaw+NDXH2Y5ZA1wduDZNbY7g7fvzzMPSTfq2N/DiP/beuEZk5ZtMFOOGak5uLyegJuQGDkz9FqHjGS3vbs+CT+xpj/hODhwPqnvGXguZ5ueX1auFxTuDYZXHsEbye4O7DuWoApW3/wBK3yyY1VyTWYoz7GaDl1xrQvoHaBrDvFqn0vo1jb1gR2V4rWC1MYmPLbfXmuRuaClWmYTioG+6rLkxo3Xkzuugea0/EaPid7UUZvjGz5JOF0ZFH/DjYy9uqKTEtR7uMFEafeyVWH0CGkUFPGimijWasgQE+wAjIeKVcmxpYRVjCgZrjeWOlRGdUbSNgXd46FxadStasgTXxWUco9CYwyF8sEh+80ekbXWy6V9EU5bso1E3GOxTYzSIdWWar5HWb4pyWMg04UeBFHuKbIWtFJdDGnJy6iKQpKpFSMrE0glUipQhe6PwOv6p7/JWOI5PN1chWWfX0KzwuifR57ybUrWByKz5WNvY1o1JLcp9MR1hcZW0xs6qbinfNZ9MM7Wj6RbrYXH/AHRIB1NkD1nLswg0z2JetyQJcgtU5u+cK9XDYp2eTYZXHsEch+Ad2HcVkmHdYopYNJ2yqNscMUhY65ZR6kITMxWcc3nORrBuGxbs8mxSuO3cGSE79wd2HitIkasWyuVcuWRrQsU1lFdKM0kJeJ2pjWXOx3uCV6k4N6hk2nYH0UXY53LCQZJguUhhsJh0frUEKOsZni1trdYfeAd4qsn5KYZ9l8EWfBgB720rstDek/BMyu4o1JroC4J9UZ3y35JYeGB0sDCwtexpAcS06xo5Out2xcBqrY+WUOto/EdDGnukaaWQ0tTTTco7mXqoJS2GtVJ1U9SLVTIpgvH6deTdmuCL6cXe0T3quASgqXBDasl3OkgbrMx7eOGnPdRtZeXEHtWm6KNzYpn2sLiP0X5LNpW5diVojsNWvcOObO1PoEKoYVYYaTcm65dhWyPcdDSFpXIXnH1A2DFutgyjlOZZwbJvLeDt2/LZmxSozSO2uNscSArslB5R6KxLgcxRsWKNijsN8FBeVlPJ/lzJhgI3XJCD7N+tHx1Cd33TlwpaFozT0c7Q+N4c08BmDwI909BWVZRKvqaVdqs6FrHF/gUhrVDZOpMMwKoL8E2B6ckcQesKM1SgLCEgy4pl21SzGkSRruSYKjT0GvgsQ3eYJCBxoF3ksVpb42DWJbue1zT/AFNLfNYQ6OsuGXdktDSS6oQ1cejGqRUl6qFJ4SwPUjpKpGWoWWpF7oD/AFsg4wzj8tyzzENyHUPBaHyeP11/4c4/Kes9m9kdQ8Etp1t/C/6X3dUV7TmpLH52orzmnGPRLZnZLKLK7CQJa2pGHfuTj4UV2rqpWZst0nDr9XLlqjn9+3mOB1p7ROlZsLJrxO1SRTmkBzXDg4HLzTMeWxHI215/VcWlb7tawvU9roPZmuj37nzP6dvydJDzlYobRE7rYR+khT4OdWQe1Aw/7Xub4grhiElZq1Ni7mrPhmml1gjSY+eCv5Y/8w/8KQ3nm4YYdsx8mLLkoFdeqs+oEeE6TweppUvO9P7sELesyO8woUvOrjDs9C3qjvxJXDRykJ70oPQheos+ozHhmlXStHWN5z8c02HxnO6MTa+CqpZtdxeaBc4uIGQtxJNDhZVQrDCSW3qyWpwu+Tu5ZPqjz/tFoK4aZWVxSafb6McISaThCKl6U8APAIyEqkKXAy15Pn66T0S31eifa4F2wdS77k+frUp4RTn8ty4JuYFcB4JSmyMIuUnhY/sbdFl01CtZf7fwVmJFFKgaaUiWCjZzP+bAktWTqeI821Xmeo0nBOXD1Hl/Y9A6lMaVXWpMMyx5tyeWeq0/LBcsVgcR6yIlFaowPqQrJJLELQBXTjwxBCJO2iLQoA4iAUYkStVEGqEw0GJFP0VLbnDovuNeagail6Kb+9/oPl50ndA8aiP3MzjMXLQ2J/QtiEmk7SIhezPlI7SOkqkdLgYeGncx8rmkg25tjg71SO61EGAj+w1SW+/0yu+GQ8SjpLUwjKtcyyMO2dc3ySa+zwRHaNjPuD4qPLoCI7AWnoPkVZ0hSJ6aqXWK8g463UReVY/M52bk68eyQ7r9U/JQpNGSt2sd2C/BdhSFJKfC6pfDlGnVx7UQ+JJnIsJ3h3cU4IydxPYV1YS2upLPg68foaMfaeaXy/X8HJfRnfZd/afkj+iO+y7+13yXXDEu4lH9JPEof0deL0C/yiX+v1/BxxiI49xSBEScgT2FdrJiLTRKi4OvH6BS9qG18r1/ByQgcPdPcUGwOJoNcewrq0LRfo8fH6AP2pnjateZzR0dL9g/D5qRozDPbJ6zSAWkX3HyV2UkhM1cMrqmpxb2ENTx+/UVSqnFYf3G6QpLpFS1Dzo9SCCCh0bh978R/wCopwIIKmj5aLLPiYKQQQVxWHSFIkFCB0jRIKEAlUggodCQKJBQgSCCChwJEUEFCBUipBBQh//Z"/>
          <p:cNvSpPr>
            <a:spLocks noChangeAspect="1" noChangeArrowheads="1"/>
          </p:cNvSpPr>
          <p:nvPr/>
        </p:nvSpPr>
        <p:spPr bwMode="auto">
          <a:xfrm>
            <a:off x="63500" y="-522288"/>
            <a:ext cx="1495425" cy="1076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0" name="AutoShape 8" descr="data:image/jpeg;base64,/9j/4AAQSkZJRgABAQAAAQABAAD/2wCEAAkGBhQSEBQUEhQUFBQUEBQUEhUVFBQUFRQUFRQVFBQVFBUXHCYeGBkjGRQUHy8gJCcpLCwsFR4xNTAqNSYuLSkBCQoKDgwOGg8PGCwlHyUtKSwsKSosNCwsMiksKSwsLCwpKSwtKS4pLCkpLCkpKSkpKSksLyksLCwpLCwsLCwpLP/AABEIAHQAoAMBIgACEQEDEQH/xAAcAAAABwEBAAAAAAAAAAAAAAAAAQIDBAUHBgj/xABBEAABBAACBQgGBwcFAQAAAAABAAIDEQQhBRIxQVEGB2FxgZGxwRMiMkKh0RQkUmJzo7IWIzNEgpLwNHKTpNIV/8QAGwEAAgMBAQEAAAAAAAAAAAAAAgQAAwUBBgf/xAAwEQACAgECBAMHBAMBAAAAAAAAAQIDEQQhBRIxQVKRoQYiMjNRceEVYYHRFlPBE//aAAwDAQACEQMRAD8A4SkdI6TuGeGuBc3WFHK6zIIB7DRrfS9O9lk8wt2M0hSt8XommkMD5DHRe6vtPdGMmjiB3qrcwg0cjwOR7iq6rFZHIdlbg8CaVnBoXWZra27YAoDG5ruNBtDovZqhll8UNs3FbFunrU28nDvgIJHBN0uj0topxcSciQqN2GI3I4TUkBZU4sYpOMhJ6uKW2BWTAXaoFHVoUN67KWCQrz1IuG0OX0A5tnip/wCyMnXwpW+j8KG7QLJz39S6HBxDIbClJ3yXQdhpoPqZnjdHOidTgcuhRgyzQWrY7QDZR63rKqPJqOMucQBwHBFHUprcCej32exxX/yXaoNjNQnNoro9IYzJwaKaTQ42Fz0jfimK5N9Ra6EY9BFIkpFSsKAkSVSKlDoukYCX6NGGqNkSOoxziMNjqsfuohll/NyHxCmciuW7Jaw+NDXH2Y5ZA1wduDZNbY7g7fvzzMPSTfq2N/DiP/beuEZk5ZtMFOOGak5uLyegJuQGDkz9FqHjGS3vbs+CT+xpj/hODhwPqnvGXguZ5ueX1auFxTuDYZXHsEbye4O7DuWoApW3/wBK3yyY1VyTWYoz7GaDl1xrQvoHaBrDvFqn0vo1jb1gR2V4rWC1MYmPLbfXmuRuaClWmYTioG+6rLkxo3Xkzuugea0/EaPid7UUZvjGz5JOF0ZFH/DjYy9uqKTEtR7uMFEafeyVWH0CGkUFPGimijWasgQE+wAjIeKVcmxpYRVjCgZrjeWOlRGdUbSNgXd46FxadStasgTXxWUco9CYwyF8sEh+80ekbXWy6V9EU5bso1E3GOxTYzSIdWWar5HWb4pyWMg04UeBFHuKbIWtFJdDGnJy6iKQpKpFSMrE0glUipQhe6PwOv6p7/JWOI5PN1chWWfX0KzwuifR57ybUrWByKz5WNvY1o1JLcp9MR1hcZW0xs6qbinfNZ9MM7Wj6RbrYXH/AHRIB1NkD1nLswg0z2JetyQJcgtU5u+cK9XDYp2eTYZXHsEch+Ad2HcVkmHdYopYNJ2yqNscMUhY65ZR6kITMxWcc3nORrBuGxbs8mxSuO3cGSE79wd2HitIkasWyuVcuWRrQsU1lFdKM0kJeJ2pjWXOx3uCV6k4N6hk2nYH0UXY53LCQZJguUhhsJh0frUEKOsZni1trdYfeAd4qsn5KYZ9l8EWfBgB720rstDek/BMyu4o1JroC4J9UZ3y35JYeGB0sDCwtexpAcS06xo5Out2xcBqrY+WUOto/EdDGnukaaWQ0tTTTco7mXqoJS2GtVJ1U9SLVTIpgvH6deTdmuCL6cXe0T3quASgqXBDasl3OkgbrMx7eOGnPdRtZeXEHtWm6KNzYpn2sLiP0X5LNpW5diVojsNWvcOObO1PoEKoYVYYaTcm65dhWyPcdDSFpXIXnH1A2DFutgyjlOZZwbJvLeDt2/LZmxSozSO2uNscSArslB5R6KxLgcxRsWKNijsN8FBeVlPJ/lzJhgI3XJCD7N+tHx1Cd33TlwpaFozT0c7Q+N4c08BmDwI909BWVZRKvqaVdqs6FrHF/gUhrVDZOpMMwKoL8E2B6ckcQesKM1SgLCEgy4pl21SzGkSRruSYKjT0GvgsQ3eYJCBxoF3ksVpb42DWJbue1zT/AFNLfNYQ6OsuGXdktDSS6oQ1cejGqRUl6qFJ4SwPUjpKpGWoWWpF7oD/AFsg4wzj8tyzzENyHUPBaHyeP11/4c4/Kes9m9kdQ8Etp1t/C/6X3dUV7TmpLH52orzmnGPRLZnZLKLK7CQJa2pGHfuTj4UV2rqpWZst0nDr9XLlqjn9+3mOB1p7ROlZsLJrxO1SRTmkBzXDg4HLzTMeWxHI215/VcWlb7tawvU9roPZmuj37nzP6dvydJDzlYobRE7rYR+khT4OdWQe1Aw/7Xub4grhiElZq1Ni7mrPhmml1gjSY+eCv5Y/8w/8KQ3nm4YYdsx8mLLkoFdeqs+oEeE6TweppUvO9P7sELesyO8woUvOrjDs9C3qjvxJXDRykJ70oPQheos+ozHhmlXStHWN5z8c02HxnO6MTa+CqpZtdxeaBc4uIGQtxJNDhZVQrDCSW3qyWpwu+Tu5ZPqjz/tFoK4aZWVxSafb6McISaThCKl6U8APAIyEqkKXAy15Pn66T0S31eifa4F2wdS77k+frUp4RTn8ty4JuYFcB4JSmyMIuUnhY/sbdFl01CtZf7fwVmJFFKgaaUiWCjZzP+bAktWTqeI821Xmeo0nBOXD1Hl/Y9A6lMaVXWpMMyx5tyeWeq0/LBcsVgcR6yIlFaowPqQrJJLELQBXTjwxBCJO2iLQoA4iAUYkStVEGqEw0GJFP0VLbnDovuNeagail6Kb+9/oPl50ndA8aiP3MzjMXLQ2J/QtiEmk7SIhezPlI7SOkqkdLgYeGncx8rmkg25tjg71SO61EGAj+w1SW+/0yu+GQ8SjpLUwjKtcyyMO2dc3ySa+zwRHaNjPuD4qPLoCI7AWnoPkVZ0hSJ6aqXWK8g463UReVY/M52bk68eyQ7r9U/JQpNGSt2sd2C/BdhSFJKfC6pfDlGnVx7UQ+JJnIsJ3h3cU4IydxPYV1YS2upLPg68foaMfaeaXy/X8HJfRnfZd/afkj+iO+y7+13yXXDEu4lH9JPEof0deL0C/yiX+v1/BxxiI49xSBEScgT2FdrJiLTRKi4OvH6BS9qG18r1/ByQgcPdPcUGwOJoNcewrq0LRfo8fH6AP2pnjateZzR0dL9g/D5qRozDPbJ6zSAWkX3HyV2UkhM1cMrqmpxb2ENTx+/UVSqnFYf3G6QpLpFS1Dzo9SCCCh0bh978R/wCopwIIKmj5aLLPiYKQQQVxWHSFIkFCB0jRIKEAlUggodCQKJBQgSCCChwJEUEFCBUipBBQh//Z"/>
          <p:cNvSpPr>
            <a:spLocks noChangeAspect="1" noChangeArrowheads="1"/>
          </p:cNvSpPr>
          <p:nvPr/>
        </p:nvSpPr>
        <p:spPr bwMode="auto">
          <a:xfrm>
            <a:off x="63500" y="-522288"/>
            <a:ext cx="1495425" cy="1076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2" name="AutoShape 10" descr="data:image/jpeg;base64,/9j/4AAQSkZJRgABAQAAAQABAAD/2wCEAAkGBhQSEBQUEhQUFBQUEBQUEhUVFBQUFRQUFRQVFBQVFBUXHCYeGBkjGRQUHy8gJCcpLCwsFR4xNTAqNSYuLSkBCQoKDgwOGg8PGCwlHyUtKSwsKSosNCwsMiksKSwsLCwpKSwtKS4pLCkpLCkpKSkpKSksLyksLCwpLCwsLCwpLP/AABEIAHQAoAMBIgACEQEDEQH/xAAcAAAABwEBAAAAAAAAAAAAAAAAAQIDBAUHBgj/xABBEAABBAACBQgGBwcFAQAAAAABAAIDEQQhBRIxQVEGB2FxgZGxwRMiMkKh0RQkUmJzo7IWIzNEgpLwNHKTpNIV/8QAGwEAAgMBAQEAAAAAAAAAAAAAAgQAAwUBBgf/xAAwEQACAgECBAMHBAMBAAAAAAAAAQIDEQQhBRIxQVKRoQYiMjNRceEVYYHRFlPBE//aAAwDAQACEQMRAD8A4SkdI6TuGeGuBc3WFHK6zIIB7DRrfS9O9lk8wt2M0hSt8XommkMD5DHRe6vtPdGMmjiB3qrcwg0cjwOR7iq6rFZHIdlbg8CaVnBoXWZra27YAoDG5ruNBtDovZqhll8UNs3FbFunrU28nDvgIJHBN0uj0topxcSciQqN2GI3I4TUkBZU4sYpOMhJ6uKW2BWTAXaoFHVoUN67KWCQrz1IuG0OX0A5tnip/wCyMnXwpW+j8KG7QLJz39S6HBxDIbClJ3yXQdhpoPqZnjdHOidTgcuhRgyzQWrY7QDZR63rKqPJqOMucQBwHBFHUprcCej32exxX/yXaoNjNQnNoro9IYzJwaKaTQ42Fz0jfimK5N9Ra6EY9BFIkpFSsKAkSVSKlDoukYCX6NGGqNkSOoxziMNjqsfuohll/NyHxCmciuW7Jaw+NDXH2Y5ZA1wduDZNbY7g7fvzzMPSTfq2N/DiP/beuEZk5ZtMFOOGak5uLyegJuQGDkz9FqHjGS3vbs+CT+xpj/hODhwPqnvGXguZ5ueX1auFxTuDYZXHsEbye4O7DuWoApW3/wBK3yyY1VyTWYoz7GaDl1xrQvoHaBrDvFqn0vo1jb1gR2V4rWC1MYmPLbfXmuRuaClWmYTioG+6rLkxo3Xkzuugea0/EaPid7UUZvjGz5JOF0ZFH/DjYy9uqKTEtR7uMFEafeyVWH0CGkUFPGimijWasgQE+wAjIeKVcmxpYRVjCgZrjeWOlRGdUbSNgXd46FxadStasgTXxWUco9CYwyF8sEh+80ekbXWy6V9EU5bso1E3GOxTYzSIdWWar5HWb4pyWMg04UeBFHuKbIWtFJdDGnJy6iKQpKpFSMrE0glUipQhe6PwOv6p7/JWOI5PN1chWWfX0KzwuifR57ybUrWByKz5WNvY1o1JLcp9MR1hcZW0xs6qbinfNZ9MM7Wj6RbrYXH/AHRIB1NkD1nLswg0z2JetyQJcgtU5u+cK9XDYp2eTYZXHsEch+Ad2HcVkmHdYopYNJ2yqNscMUhY65ZR6kITMxWcc3nORrBuGxbs8mxSuO3cGSE79wd2HitIkasWyuVcuWRrQsU1lFdKM0kJeJ2pjWXOx3uCV6k4N6hk2nYH0UXY53LCQZJguUhhsJh0frUEKOsZni1trdYfeAd4qsn5KYZ9l8EWfBgB720rstDek/BMyu4o1JroC4J9UZ3y35JYeGB0sDCwtexpAcS06xo5Out2xcBqrY+WUOto/EdDGnukaaWQ0tTTTco7mXqoJS2GtVJ1U9SLVTIpgvH6deTdmuCL6cXe0T3quASgqXBDasl3OkgbrMx7eOGnPdRtZeXEHtWm6KNzYpn2sLiP0X5LNpW5diVojsNWvcOObO1PoEKoYVYYaTcm65dhWyPcdDSFpXIXnH1A2DFutgyjlOZZwbJvLeDt2/LZmxSozSO2uNscSArslB5R6KxLgcxRsWKNijsN8FBeVlPJ/lzJhgI3XJCD7N+tHx1Cd33TlwpaFozT0c7Q+N4c08BmDwI909BWVZRKvqaVdqs6FrHF/gUhrVDZOpMMwKoL8E2B6ckcQesKM1SgLCEgy4pl21SzGkSRruSYKjT0GvgsQ3eYJCBxoF3ksVpb42DWJbue1zT/AFNLfNYQ6OsuGXdktDSS6oQ1cejGqRUl6qFJ4SwPUjpKpGWoWWpF7oD/AFsg4wzj8tyzzENyHUPBaHyeP11/4c4/Kes9m9kdQ8Etp1t/C/6X3dUV7TmpLH52orzmnGPRLZnZLKLK7CQJa2pGHfuTj4UV2rqpWZst0nDr9XLlqjn9+3mOB1p7ROlZsLJrxO1SRTmkBzXDg4HLzTMeWxHI215/VcWlb7tawvU9roPZmuj37nzP6dvydJDzlYobRE7rYR+khT4OdWQe1Aw/7Xub4grhiElZq1Ni7mrPhmml1gjSY+eCv5Y/8w/8KQ3nm4YYdsx8mLLkoFdeqs+oEeE6TweppUvO9P7sELesyO8woUvOrjDs9C3qjvxJXDRykJ70oPQheos+ozHhmlXStHWN5z8c02HxnO6MTa+CqpZtdxeaBc4uIGQtxJNDhZVQrDCSW3qyWpwu+Tu5ZPqjz/tFoK4aZWVxSafb6McISaThCKl6U8APAIyEqkKXAy15Pn66T0S31eifa4F2wdS77k+frUp4RTn8ty4JuYFcB4JSmyMIuUnhY/sbdFl01CtZf7fwVmJFFKgaaUiWCjZzP+bAktWTqeI821Xmeo0nBOXD1Hl/Y9A6lMaVXWpMMyx5tyeWeq0/LBcsVgcR6yIlFaowPqQrJJLELQBXTjwxBCJO2iLQoA4iAUYkStVEGqEw0GJFP0VLbnDovuNeagail6Kb+9/oPl50ndA8aiP3MzjMXLQ2J/QtiEmk7SIhezPlI7SOkqkdLgYeGncx8rmkg25tjg71SO61EGAj+w1SW+/0yu+GQ8SjpLUwjKtcyyMO2dc3ySa+zwRHaNjPuD4qPLoCI7AWnoPkVZ0hSJ6aqXWK8g463UReVY/M52bk68eyQ7r9U/JQpNGSt2sd2C/BdhSFJKfC6pfDlGnVx7UQ+JJnIsJ3h3cU4IydxPYV1YS2upLPg68foaMfaeaXy/X8HJfRnfZd/afkj+iO+y7+13yXXDEu4lH9JPEof0deL0C/yiX+v1/BxxiI49xSBEScgT2FdrJiLTRKi4OvH6BS9qG18r1/ByQgcPdPcUGwOJoNcewrq0LRfo8fH6AP2pnjateZzR0dL9g/D5qRozDPbJ6zSAWkX3HyV2UkhM1cMrqmpxb2ENTx+/UVSqnFYf3G6QpLpFS1Dzo9SCCCh0bh978R/wCopwIIKmj5aLLPiYKQQQVxWHSFIkFCB0jRIKEAlUggodCQKJBQgSCCChwJEUEFCBUipBBQh//Z"/>
          <p:cNvSpPr>
            <a:spLocks noChangeAspect="1" noChangeArrowheads="1"/>
          </p:cNvSpPr>
          <p:nvPr/>
        </p:nvSpPr>
        <p:spPr bwMode="auto">
          <a:xfrm>
            <a:off x="63500" y="-522288"/>
            <a:ext cx="1495425" cy="1076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4" name="AutoShape 12" descr="data:image/jpeg;base64,/9j/4AAQSkZJRgABAQAAAQABAAD/2wCEAAkGBhQSEBQUEhQUFBQUEBQUEhUVFBQUFRQUFRQVFBQVFBUXHCYeGBkjGRQUHy8gJCcpLCwsFR4xNTAqNSYuLSkBCQoKDgwOGg8PGCwlHyUtKSwsKSosNCwsMiksKSwsLCwpKSwtKS4pLCkpLCkpKSkpKSksLyksLCwpLCwsLCwpLP/AABEIAHQAoAMBIgACEQEDEQH/xAAcAAAABwEBAAAAAAAAAAAAAAAAAQIDBAUHBgj/xABBEAABBAACBQgGBwcFAQAAAAABAAIDEQQhBRIxQVEGB2FxgZGxwRMiMkKh0RQkUmJzo7IWIzNEgpLwNHKTpNIV/8QAGwEAAgMBAQEAAAAAAAAAAAAAAgQAAwUBBgf/xAAwEQACAgECBAMHBAMBAAAAAAAAAQIDEQQhBRIxQVKRoQYiMjNRceEVYYHRFlPBE//aAAwDAQACEQMRAD8A4SkdI6TuGeGuBc3WFHK6zIIB7DRrfS9O9lk8wt2M0hSt8XommkMD5DHRe6vtPdGMmjiB3qrcwg0cjwOR7iq6rFZHIdlbg8CaVnBoXWZra27YAoDG5ruNBtDovZqhll8UNs3FbFunrU28nDvgIJHBN0uj0topxcSciQqN2GI3I4TUkBZU4sYpOMhJ6uKW2BWTAXaoFHVoUN67KWCQrz1IuG0OX0A5tnip/wCyMnXwpW+j8KG7QLJz39S6HBxDIbClJ3yXQdhpoPqZnjdHOidTgcuhRgyzQWrY7QDZR63rKqPJqOMucQBwHBFHUprcCej32exxX/yXaoNjNQnNoro9IYzJwaKaTQ42Fz0jfimK5N9Ra6EY9BFIkpFSsKAkSVSKlDoukYCX6NGGqNkSOoxziMNjqsfuohll/NyHxCmciuW7Jaw+NDXH2Y5ZA1wduDZNbY7g7fvzzMPSTfq2N/DiP/beuEZk5ZtMFOOGak5uLyegJuQGDkz9FqHjGS3vbs+CT+xpj/hODhwPqnvGXguZ5ueX1auFxTuDYZXHsEbye4O7DuWoApW3/wBK3yyY1VyTWYoz7GaDl1xrQvoHaBrDvFqn0vo1jb1gR2V4rWC1MYmPLbfXmuRuaClWmYTioG+6rLkxo3Xkzuugea0/EaPid7UUZvjGz5JOF0ZFH/DjYy9uqKTEtR7uMFEafeyVWH0CGkUFPGimijWasgQE+wAjIeKVcmxpYRVjCgZrjeWOlRGdUbSNgXd46FxadStasgTXxWUco9CYwyF8sEh+80ekbXWy6V9EU5bso1E3GOxTYzSIdWWar5HWb4pyWMg04UeBFHuKbIWtFJdDGnJy6iKQpKpFSMrE0glUipQhe6PwOv6p7/JWOI5PN1chWWfX0KzwuifR57ybUrWByKz5WNvY1o1JLcp9MR1hcZW0xs6qbinfNZ9MM7Wj6RbrYXH/AHRIB1NkD1nLswg0z2JetyQJcgtU5u+cK9XDYp2eTYZXHsEch+Ad2HcVkmHdYopYNJ2yqNscMUhY65ZR6kITMxWcc3nORrBuGxbs8mxSuO3cGSE79wd2HitIkasWyuVcuWRrQsU1lFdKM0kJeJ2pjWXOx3uCV6k4N6hk2nYH0UXY53LCQZJguUhhsJh0frUEKOsZni1trdYfeAd4qsn5KYZ9l8EWfBgB720rstDek/BMyu4o1JroC4J9UZ3y35JYeGB0sDCwtexpAcS06xo5Out2xcBqrY+WUOto/EdDGnukaaWQ0tTTTco7mXqoJS2GtVJ1U9SLVTIpgvH6deTdmuCL6cXe0T3quASgqXBDasl3OkgbrMx7eOGnPdRtZeXEHtWm6KNzYpn2sLiP0X5LNpW5diVojsNWvcOObO1PoEKoYVYYaTcm65dhWyPcdDSFpXIXnH1A2DFutgyjlOZZwbJvLeDt2/LZmxSozSO2uNscSArslB5R6KxLgcxRsWKNijsN8FBeVlPJ/lzJhgI3XJCD7N+tHx1Cd33TlwpaFozT0c7Q+N4c08BmDwI909BWVZRKvqaVdqs6FrHF/gUhrVDZOpMMwKoL8E2B6ckcQesKM1SgLCEgy4pl21SzGkSRruSYKjT0GvgsQ3eYJCBxoF3ksVpb42DWJbue1zT/AFNLfNYQ6OsuGXdktDSS6oQ1cejGqRUl6qFJ4SwPUjpKpGWoWWpF7oD/AFsg4wzj8tyzzENyHUPBaHyeP11/4c4/Kes9m9kdQ8Etp1t/C/6X3dUV7TmpLH52orzmnGPRLZnZLKLK7CQJa2pGHfuTj4UV2rqpWZst0nDr9XLlqjn9+3mOB1p7ROlZsLJrxO1SRTmkBzXDg4HLzTMeWxHI215/VcWlb7tawvU9roPZmuj37nzP6dvydJDzlYobRE7rYR+khT4OdWQe1Aw/7Xub4grhiElZq1Ni7mrPhmml1gjSY+eCv5Y/8w/8KQ3nm4YYdsx8mLLkoFdeqs+oEeE6TweppUvO9P7sELesyO8woUvOrjDs9C3qjvxJXDRykJ70oPQheos+ozHhmlXStHWN5z8c02HxnO6MTa+CqpZtdxeaBc4uIGQtxJNDhZVQrDCSW3qyWpwu+Tu5ZPqjz/tFoK4aZWVxSafb6McISaThCKl6U8APAIyEqkKXAy15Pn66T0S31eifa4F2wdS77k+frUp4RTn8ty4JuYFcB4JSmyMIuUnhY/sbdFl01CtZf7fwVmJFFKgaaUiWCjZzP+bAktWTqeI821Xmeo0nBOXD1Hl/Y9A6lMaVXWpMMyx5tyeWeq0/LBcsVgcR6yIlFaowPqQrJJLELQBXTjwxBCJO2iLQoA4iAUYkStVEGqEw0GJFP0VLbnDovuNeagail6Kb+9/oPl50ndA8aiP3MzjMXLQ2J/QtiEmk7SIhezPlI7SOkqkdLgYeGncx8rmkg25tjg71SO61EGAj+w1SW+/0yu+GQ8SjpLUwjKtcyyMO2dc3ySa+zwRHaNjPuD4qPLoCI7AWnoPkVZ0hSJ6aqXWK8g463UReVY/M52bk68eyQ7r9U/JQpNGSt2sd2C/BdhSFJKfC6pfDlGnVx7UQ+JJnIsJ3h3cU4IydxPYV1YS2upLPg68foaMfaeaXy/X8HJfRnfZd/afkj+iO+y7+13yXXDEu4lH9JPEof0deL0C/yiX+v1/BxxiI49xSBEScgT2FdrJiLTRKi4OvH6BS9qG18r1/ByQgcPdPcUGwOJoNcewrq0LRfo8fH6AP2pnjateZzR0dL9g/D5qRozDPbJ6zSAWkX3HyV2UkhM1cMrqmpxb2ENTx+/UVSqnFYf3G6QpLpFS1Dzo9SCCCh0bh978R/wCopwIIKmj5aLLPiYKQQQVxWHSFIkFCB0jRIKEAlUggodCQKJBQgSCCChwJEUEFCBUipBBQh//Z"/>
          <p:cNvSpPr>
            <a:spLocks noChangeAspect="1" noChangeArrowheads="1"/>
          </p:cNvSpPr>
          <p:nvPr/>
        </p:nvSpPr>
        <p:spPr bwMode="auto">
          <a:xfrm>
            <a:off x="63500" y="-522288"/>
            <a:ext cx="1495425" cy="1076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6" name="AutoShape 14" descr="data:image/jpeg;base64,/9j/4AAQSkZJRgABAQAAAQABAAD/2wCEAAkGBhQSEBQUEhQUFBQUEBQUEhUVFBQUFRQUFRQVFBQVFBUXHCYeGBkjGRQUHy8gJCcpLCwsFR4xNTAqNSYuLSkBCQoKDgwOGg8PGCwlHyUtKSwsKSosNCwsMiksKSwsLCwpKSwtKS4pLCkpLCkpKSkpKSksLyksLCwpLCwsLCwpLP/AABEIAHQAoAMBIgACEQEDEQH/xAAcAAAABwEBAAAAAAAAAAAAAAAAAQIDBAUHBgj/xABBEAABBAACBQgGBwcFAQAAAAABAAIDEQQhBRIxQVEGB2FxgZGxwRMiMkKh0RQkUmJzo7IWIzNEgpLwNHKTpNIV/8QAGwEAAgMBAQEAAAAAAAAAAAAAAgQAAwUBBgf/xAAwEQACAgECBAMHBAMBAAAAAAAAAQIDEQQhBRIxQVKRoQYiMjNRceEVYYHRFlPBE//aAAwDAQACEQMRAD8A4SkdI6TuGeGuBc3WFHK6zIIB7DRrfS9O9lk8wt2M0hSt8XommkMD5DHRe6vtPdGMmjiB3qrcwg0cjwOR7iq6rFZHIdlbg8CaVnBoXWZra27YAoDG5ruNBtDovZqhll8UNs3FbFunrU28nDvgIJHBN0uj0topxcSciQqN2GI3I4TUkBZU4sYpOMhJ6uKW2BWTAXaoFHVoUN67KWCQrz1IuG0OX0A5tnip/wCyMnXwpW+j8KG7QLJz39S6HBxDIbClJ3yXQdhpoPqZnjdHOidTgcuhRgyzQWrY7QDZR63rKqPJqOMucQBwHBFHUprcCej32exxX/yXaoNjNQnNoro9IYzJwaKaTQ42Fz0jfimK5N9Ra6EY9BFIkpFSsKAkSVSKlDoukYCX6NGGqNkSOoxziMNjqsfuohll/NyHxCmciuW7Jaw+NDXH2Y5ZA1wduDZNbY7g7fvzzMPSTfq2N/DiP/beuEZk5ZtMFOOGak5uLyegJuQGDkz9FqHjGS3vbs+CT+xpj/hODhwPqnvGXguZ5ueX1auFxTuDYZXHsEbye4O7DuWoApW3/wBK3yyY1VyTWYoz7GaDl1xrQvoHaBrDvFqn0vo1jb1gR2V4rWC1MYmPLbfXmuRuaClWmYTioG+6rLkxo3Xkzuugea0/EaPid7UUZvjGz5JOF0ZFH/DjYy9uqKTEtR7uMFEafeyVWH0CGkUFPGimijWasgQE+wAjIeKVcmxpYRVjCgZrjeWOlRGdUbSNgXd46FxadStasgTXxWUco9CYwyF8sEh+80ekbXWy6V9EU5bso1E3GOxTYzSIdWWar5HWb4pyWMg04UeBFHuKbIWtFJdDGnJy6iKQpKpFSMrE0glUipQhe6PwOv6p7/JWOI5PN1chWWfX0KzwuifR57ybUrWByKz5WNvY1o1JLcp9MR1hcZW0xs6qbinfNZ9MM7Wj6RbrYXH/AHRIB1NkD1nLswg0z2JetyQJcgtU5u+cK9XDYp2eTYZXHsEch+Ad2HcVkmHdYopYNJ2yqNscMUhY65ZR6kITMxWcc3nORrBuGxbs8mxSuO3cGSE79wd2HitIkasWyuVcuWRrQsU1lFdKM0kJeJ2pjWXOx3uCV6k4N6hk2nYH0UXY53LCQZJguUhhsJh0frUEKOsZni1trdYfeAd4qsn5KYZ9l8EWfBgB720rstDek/BMyu4o1JroC4J9UZ3y35JYeGB0sDCwtexpAcS06xo5Out2xcBqrY+WUOto/EdDGnukaaWQ0tTTTco7mXqoJS2GtVJ1U9SLVTIpgvH6deTdmuCL6cXe0T3quASgqXBDasl3OkgbrMx7eOGnPdRtZeXEHtWm6KNzYpn2sLiP0X5LNpW5diVojsNWvcOObO1PoEKoYVYYaTcm65dhWyPcdDSFpXIXnH1A2DFutgyjlOZZwbJvLeDt2/LZmxSozSO2uNscSArslB5R6KxLgcxRsWKNijsN8FBeVlPJ/lzJhgI3XJCD7N+tHx1Cd33TlwpaFozT0c7Q+N4c08BmDwI909BWVZRKvqaVdqs6FrHF/gUhrVDZOpMMwKoL8E2B6ckcQesKM1SgLCEgy4pl21SzGkSRruSYKjT0GvgsQ3eYJCBxoF3ksVpb42DWJbue1zT/AFNLfNYQ6OsuGXdktDSS6oQ1cejGqRUl6qFJ4SwPUjpKpGWoWWpF7oD/AFsg4wzj8tyzzENyHUPBaHyeP11/4c4/Kes9m9kdQ8Etp1t/C/6X3dUV7TmpLH52orzmnGPRLZnZLKLK7CQJa2pGHfuTj4UV2rqpWZst0nDr9XLlqjn9+3mOB1p7ROlZsLJrxO1SRTmkBzXDg4HLzTMeWxHI215/VcWlb7tawvU9roPZmuj37nzP6dvydJDzlYobRE7rYR+khT4OdWQe1Aw/7Xub4grhiElZq1Ni7mrPhmml1gjSY+eCv5Y/8w/8KQ3nm4YYdsx8mLLkoFdeqs+oEeE6TweppUvO9P7sELesyO8woUvOrjDs9C3qjvxJXDRykJ70oPQheos+ozHhmlXStHWN5z8c02HxnO6MTa+CqpZtdxeaBc4uIGQtxJNDhZVQrDCSW3qyWpwu+Tu5ZPqjz/tFoK4aZWVxSafb6McISaThCKl6U8APAIyEqkKXAy15Pn66T0S31eifa4F2wdS77k+frUp4RTn8ty4JuYFcB4JSmyMIuUnhY/sbdFl01CtZf7fwVmJFFKgaaUiWCjZzP+bAktWTqeI821Xmeo0nBOXD1Hl/Y9A6lMaVXWpMMyx5tyeWeq0/LBcsVgcR6yIlFaowPqQrJJLELQBXTjwxBCJO2iLQoA4iAUYkStVEGqEw0GJFP0VLbnDovuNeagail6Kb+9/oPl50ndA8aiP3MzjMXLQ2J/QtiEmk7SIhezPlI7SOkqkdLgYeGncx8rmkg25tjg71SO61EGAj+w1SW+/0yu+GQ8SjpLUwjKtcyyMO2dc3ySa+zwRHaNjPuD4qPLoCI7AWnoPkVZ0hSJ6aqXWK8g463UReVY/M52bk68eyQ7r9U/JQpNGSt2sd2C/BdhSFJKfC6pfDlGnVx7UQ+JJnIsJ3h3cU4IydxPYV1YS2upLPg68foaMfaeaXy/X8HJfRnfZd/afkj+iO+y7+13yXXDEu4lH9JPEof0deL0C/yiX+v1/BxxiI49xSBEScgT2FdrJiLTRKi4OvH6BS9qG18r1/ByQgcPdPcUGwOJoNcewrq0LRfo8fH6AP2pnjateZzR0dL9g/D5qRozDPbJ6zSAWkX3HyV2UkhM1cMrqmpxb2ENTx+/UVSqnFYf3G6QpLpFS1Dzo9SCCCh0bh978R/wCopwIIKmj5aLLPiYKQQQVxWHSFIkFCB0jRIKEAlUggodCQKJBQgSCCChwJEUEFCBUipBBQh//Z"/>
          <p:cNvSpPr>
            <a:spLocks noChangeAspect="1" noChangeArrowheads="1"/>
          </p:cNvSpPr>
          <p:nvPr/>
        </p:nvSpPr>
        <p:spPr bwMode="auto">
          <a:xfrm>
            <a:off x="63500" y="-538163"/>
            <a:ext cx="1524000" cy="1104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8448" name="Picture 16" descr="http://t2.gstatic.com/images?q=tbn:ANd9GcR_DG6jf2MPhndbFyXx-iHlAQeLrGwuGDiAz92wePGNi5tGSssW0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052736"/>
            <a:ext cx="2362200" cy="1771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Controversial point</a:t>
            </a:r>
            <a:r>
              <a:rPr lang="cs-CZ" dirty="0" smtClean="0"/>
              <a:t>s </a:t>
            </a:r>
            <a:r>
              <a:rPr lang="en-US" dirty="0" smtClean="0"/>
              <a:t>of view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 of CO2</a:t>
            </a:r>
            <a:endParaRPr lang="cs-CZ" dirty="0" smtClean="0"/>
          </a:p>
          <a:p>
            <a:r>
              <a:rPr lang="en-US" dirty="0" smtClean="0"/>
              <a:t>Cutting down rain forest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en-US" dirty="0" smtClean="0"/>
              <a:t>Yellow avalanche“ in the Czech Republic</a:t>
            </a:r>
            <a:endParaRPr lang="cs-CZ" dirty="0" smtClean="0"/>
          </a:p>
          <a:p>
            <a:r>
              <a:rPr lang="en-US" dirty="0" smtClean="0"/>
              <a:t>Independence </a:t>
            </a:r>
            <a:endParaRPr lang="cs-CZ" dirty="0" smtClean="0"/>
          </a:p>
          <a:p>
            <a:r>
              <a:rPr lang="en-US" dirty="0" smtClean="0"/>
              <a:t>Improvement of countryside</a:t>
            </a:r>
            <a:r>
              <a:rPr lang="cs-CZ" dirty="0" smtClean="0"/>
              <a:t>     </a:t>
            </a:r>
          </a:p>
          <a:p>
            <a:r>
              <a:rPr lang="cs-CZ" dirty="0" smtClean="0"/>
              <a:t>„</a:t>
            </a:r>
            <a:r>
              <a:rPr lang="en-US" dirty="0" smtClean="0"/>
              <a:t>Food problem“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crude oil, increasing prices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r>
              <a:rPr lang="en-US" dirty="0" err="1" smtClean="0">
                <a:sym typeface="Wingdings" pitchFamily="2" charset="2"/>
              </a:rPr>
              <a:t>Biofuels</a:t>
            </a:r>
            <a:r>
              <a:rPr lang="en-US" dirty="0" smtClean="0">
                <a:sym typeface="Wingdings" pitchFamily="2" charset="2"/>
              </a:rPr>
              <a:t> are not a good solution but at least something</a:t>
            </a:r>
          </a:p>
          <a:p>
            <a:r>
              <a:rPr lang="en-US" dirty="0" smtClean="0">
                <a:sym typeface="Wingdings" pitchFamily="2" charset="2"/>
              </a:rPr>
              <a:t>Necessary to develop something else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4338" name="Picture 2" descr="http://prithvirohana.com/files/2011/08/3_4_2_Environment_CO2_ImageR_rdax_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645024"/>
            <a:ext cx="8280920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179</Words>
  <Application>Microsoft Office PowerPoint</Application>
  <PresentationFormat>Bildschirmpräsentation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Tok</vt:lpstr>
      <vt:lpstr>Biofuels – Are they a good solution for the future? </vt:lpstr>
      <vt:lpstr>Why? </vt:lpstr>
      <vt:lpstr>What are biofuels? </vt:lpstr>
      <vt:lpstr>Austria</vt:lpstr>
      <vt:lpstr>Czech Republic</vt:lpstr>
      <vt:lpstr>Controversial points of view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Biofuels – Are they a good solution for the future?</dc:title>
  <dc:creator>Tereza</dc:creator>
  <cp:lastModifiedBy>pAZ</cp:lastModifiedBy>
  <cp:revision>10</cp:revision>
  <dcterms:created xsi:type="dcterms:W3CDTF">2012-06-13T19:02:08Z</dcterms:created>
  <dcterms:modified xsi:type="dcterms:W3CDTF">2012-06-17T21:42:20Z</dcterms:modified>
</cp:coreProperties>
</file>